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0368a80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0368a80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0368a80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0368a80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0368a80a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0368a80a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053e7a7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053e7a7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0368a80a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0368a80a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053e7a7b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053e7a7b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53e7a7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053e7a7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0368a80a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0368a80a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0368a80a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0368a80a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053e7a7b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053e7a7b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053e7a7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053e7a7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053e7a7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053e7a7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053e7a7b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053e7a7b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053e7a7b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053e7a7b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053e7a7b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053e7a7b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053e7a7b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053e7a7b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0368a80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0368a80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0368a80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0368a80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universe.roboflow.com/roboflow-universe-projects/fall-detection-ca3o8/dataset/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FALL DETECTION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21PT13 - Manish 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7650" y="60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Batch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75" y="1449475"/>
            <a:ext cx="3623626" cy="36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851" y="1378050"/>
            <a:ext cx="3695050" cy="36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7650" y="60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</a:t>
            </a:r>
            <a:r>
              <a:rPr lang="en"/>
              <a:t>Batch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04150"/>
            <a:ext cx="3695050" cy="36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300" y="1204150"/>
            <a:ext cx="3695050" cy="36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: 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2524" r="0" t="2343"/>
          <a:stretch/>
        </p:blipFill>
        <p:spPr>
          <a:xfrm>
            <a:off x="375300" y="1759300"/>
            <a:ext cx="8616301" cy="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1960" r="0" t="0"/>
          <a:stretch/>
        </p:blipFill>
        <p:spPr>
          <a:xfrm>
            <a:off x="350675" y="3013850"/>
            <a:ext cx="8665550" cy="6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: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727650" y="1892850"/>
            <a:ext cx="7688700" cy="30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Utilizes a custom-trained YOLO model, best.pt, for object detection tasks.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Reads images from a specified directory and preprocesses them for input into the model.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Performs object detection using the YOLO model to identify objects within the images.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Applies post-processing techniques to the detected objects, such as drawing bounding boxes and labels.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Implements additional logic, such as fall detection, based on the characteristics of the detected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Visualizes the results by annotating the images with bounding boxes, labels, and any additional information.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Saves the processed images with the annotations to a designated output directory.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Provides feedback or logging to indicate the successful processing and saving of the images.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adapted and extended for various object detection tasks beyond fall detection.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7650" y="60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/>
              <a:t>Batch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0" y="1504950"/>
            <a:ext cx="4066451" cy="30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00" y="1504950"/>
            <a:ext cx="4066451" cy="307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 : 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729450" y="2078875"/>
            <a:ext cx="7688700" cy="27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Specifies the input folder containing the processed images and the output video file name.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Retrieves a list of processed image files from the input folder.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Sorts the image files based on the frame number extracted from the file names.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Reads the dimensions (height and width) of the first image to determine the video frame size.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Creates a VideoWriter object to write the images into a video file.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Iterates over each image file, reads the image, and writes it to the video.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Releases the VideoWriter object after all images are written to the video.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 : 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Understanding the model and its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Choosing between the models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60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Approaches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729450" y="1376400"/>
            <a:ext cx="76887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</a:rPr>
              <a:t>Traditional Computer Vision Methods: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Utilize handcrafted features and classical machine learning algorithms like SVM or Random Forests for fall detection.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Extract features such as motion, shape, or texture from video frames and use them to train a classifier to distinguish falls from normal activities.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</a:rPr>
              <a:t>Pose Estimation Algorithms: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Employ pose estimation techniques to analyze the human body's posture and movements.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Detect unusual body configurations or sudden changes in posture indicative of a fall event.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</a:rPr>
              <a:t>YOLO CV Library: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Utilize the YOLO (You Only Look Once) computer vision library for real-time object detection.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Train a YOLO model to detect human subjects and classify their actions, including falls, based on bounding box predictions.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9450" y="60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Approaches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729450" y="1376400"/>
            <a:ext cx="76887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4.	 </a:t>
            </a:r>
            <a:r>
              <a:rPr lang="en">
                <a:solidFill>
                  <a:schemeClr val="dk2"/>
                </a:solidFill>
              </a:rPr>
              <a:t>Open Source Models (OWL-ViT, OWL-V2):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Explore pre-trained models such as OWL-ViT (Vision Transformer) or OWL-V2 for fall detection.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Fine-tune these models on fall-related datasets to adapt them to specific detection tasks.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5.	Zero Shot Object Detection Models: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Adopt Zero Shot Object Detection models for training, which excel at recognizing unseen classes during inference.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2"/>
                </a:solidFill>
              </a:rPr>
              <a:t>Leverage the capability of these models to detect falls without explicitly training on fall-related data, thereby reducing the need for extensive labeled datasets.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</a:rPr>
              <a:t>This is one good approach for fall detection.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6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 statement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Libraries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/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Preprocessing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Detection / 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Post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Challenges faced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</a:t>
            </a:r>
            <a:r>
              <a:rPr lang="en"/>
              <a:t>Approaches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occurrence of people falling poses a significant risk, with potentially life-threatening consequences. We require a solution capable of accurately identifying falls in various contexts, particularly in hazardous locations such as staircases, escalators, and steps, to ensure the safety and well-being of individuals.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 : 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Ultralytics ( </a:t>
            </a:r>
            <a:r>
              <a:rPr lang="en"/>
              <a:t>Yolo model </a:t>
            </a:r>
            <a:r>
              <a:rPr lang="en"/>
              <a:t>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Cv2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cvzone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: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Video ( .mp4 )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https://universe.roboflow.com/roboflow-universe-projects/fall-detection-ca3o8/dataset/4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Output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Trained model evaluation metrics ( confusion matrix, F1 curve, labels, P/PR/R curve, results)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Predicted output_video ( </a:t>
            </a:r>
            <a:r>
              <a:rPr lang="en"/>
              <a:t>.mp4</a:t>
            </a:r>
            <a:r>
              <a:rPr lang="en"/>
              <a:t> 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Extracts frames from a video file.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OpenCV's VideoCapture to read the video file.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Saves frames as individual image files.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Creates an output directory if it doesn't exist.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Iterates through the video frames until no more frames can be read.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Tracks the number of frames processed using a counter variable.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7650" y="59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Phase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3979802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884350" y="1295875"/>
            <a:ext cx="7596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Confusion Matrix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602" y="1949275"/>
            <a:ext cx="4055767" cy="3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7650" y="59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Phase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884350" y="1295875"/>
            <a:ext cx="7596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F1/P/PR/R curve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150" y="3069800"/>
            <a:ext cx="3063823" cy="204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375" y="1103584"/>
            <a:ext cx="3116073" cy="184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450" y="3069800"/>
            <a:ext cx="3063823" cy="20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425" y="1033225"/>
            <a:ext cx="2871849" cy="19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7650" y="59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Phase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884350" y="1295875"/>
            <a:ext cx="7596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 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975" y="1814600"/>
            <a:ext cx="6236052" cy="311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